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8" r:id="rId9"/>
    <p:sldId id="266" r:id="rId10"/>
    <p:sldId id="267" r:id="rId11"/>
    <p:sldId id="265" r:id="rId12"/>
    <p:sldId id="269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08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FEB77-2901-4252-8C2E-77DF36098C75}" type="datetimeFigureOut">
              <a:rPr lang="ru-RU" smtClean="0"/>
              <a:t>30.03.2019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E51EA-67FF-4D24-97C3-7D2B39A0DB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6118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FEB77-2901-4252-8C2E-77DF36098C75}" type="datetimeFigureOut">
              <a:rPr lang="ru-RU" smtClean="0"/>
              <a:t>30.03.2019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E51EA-67FF-4D24-97C3-7D2B39A0DB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5423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FEB77-2901-4252-8C2E-77DF36098C75}" type="datetimeFigureOut">
              <a:rPr lang="ru-RU" smtClean="0"/>
              <a:t>30.03.2019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E51EA-67FF-4D24-97C3-7D2B39A0DB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0850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FEB77-2901-4252-8C2E-77DF36098C75}" type="datetimeFigureOut">
              <a:rPr lang="ru-RU" smtClean="0"/>
              <a:t>30.03.2019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E51EA-67FF-4D24-97C3-7D2B39A0DB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6474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FEB77-2901-4252-8C2E-77DF36098C75}" type="datetimeFigureOut">
              <a:rPr lang="ru-RU" smtClean="0"/>
              <a:t>30.03.2019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E51EA-67FF-4D24-97C3-7D2B39A0DB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4453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FEB77-2901-4252-8C2E-77DF36098C75}" type="datetimeFigureOut">
              <a:rPr lang="ru-RU" smtClean="0"/>
              <a:t>30.03.2019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E51EA-67FF-4D24-97C3-7D2B39A0DB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3965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FEB77-2901-4252-8C2E-77DF36098C75}" type="datetimeFigureOut">
              <a:rPr lang="ru-RU" smtClean="0"/>
              <a:t>30.03.2019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E51EA-67FF-4D24-97C3-7D2B39A0DB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3257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FEB77-2901-4252-8C2E-77DF36098C75}" type="datetimeFigureOut">
              <a:rPr lang="ru-RU" smtClean="0"/>
              <a:t>30.03.2019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E51EA-67FF-4D24-97C3-7D2B39A0DB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809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FEB77-2901-4252-8C2E-77DF36098C75}" type="datetimeFigureOut">
              <a:rPr lang="ru-RU" smtClean="0"/>
              <a:t>30.03.2019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E51EA-67FF-4D24-97C3-7D2B39A0DB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7982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FEB77-2901-4252-8C2E-77DF36098C75}" type="datetimeFigureOut">
              <a:rPr lang="ru-RU" smtClean="0"/>
              <a:t>30.03.2019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E51EA-67FF-4D24-97C3-7D2B39A0DB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2791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FEB77-2901-4252-8C2E-77DF36098C75}" type="datetimeFigureOut">
              <a:rPr lang="ru-RU" smtClean="0"/>
              <a:t>30.03.2019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E51EA-67FF-4D24-97C3-7D2B39A0DB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032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9FEB77-2901-4252-8C2E-77DF36098C75}" type="datetimeFigureOut">
              <a:rPr lang="ru-RU" smtClean="0"/>
              <a:t>30.03.2019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6E51EA-67FF-4D24-97C3-7D2B39A0DB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3451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188640"/>
            <a:ext cx="5976664" cy="1143000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C00000"/>
                </a:solidFill>
                <a:latin typeface="Comic Sans MS" pitchFamily="66" charset="0"/>
              </a:rPr>
              <a:t>Муниципальное бюджетное дошкольное образовательное учреждение детский сад  № 145 города Пензы «Радуга</a:t>
            </a:r>
            <a:r>
              <a:rPr lang="ru-RU" sz="1600" dirty="0" smtClean="0">
                <a:solidFill>
                  <a:srgbClr val="C00000"/>
                </a:solidFill>
                <a:latin typeface="Comic Sans MS" pitchFamily="66" charset="0"/>
              </a:rPr>
              <a:t>»</a:t>
            </a:r>
            <a:endParaRPr lang="ru-RU" sz="16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3" name="Picture 2" descr="Рис14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1873618" cy="1512168"/>
          </a:xfrm>
          <a:prstGeom prst="rect">
            <a:avLst/>
          </a:prstGeom>
          <a:noFill/>
          <a:ln w="25400">
            <a:solidFill>
              <a:srgbClr val="3399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27584" y="3244334"/>
            <a:ext cx="64807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>
                <a:solidFill>
                  <a:srgbClr val="FF0000"/>
                </a:solidFill>
                <a:latin typeface="Comic Sans MS" pitchFamily="66" charset="0"/>
              </a:rPr>
              <a:t>Мы</a:t>
            </a:r>
            <a:r>
              <a:rPr lang="ru-RU" sz="4800" dirty="0">
                <a:latin typeface="Comic Sans MS" pitchFamily="66" charset="0"/>
              </a:rPr>
              <a:t> </a:t>
            </a:r>
            <a:r>
              <a:rPr lang="ru-RU" sz="4800" dirty="0">
                <a:solidFill>
                  <a:srgbClr val="00B0F0"/>
                </a:solidFill>
                <a:latin typeface="Comic Sans MS" pitchFamily="66" charset="0"/>
              </a:rPr>
              <a:t>зде</a:t>
            </a:r>
            <a:r>
              <a:rPr lang="ru-RU" sz="4800" dirty="0">
                <a:solidFill>
                  <a:srgbClr val="FFC000"/>
                </a:solidFill>
                <a:latin typeface="Comic Sans MS" pitchFamily="66" charset="0"/>
              </a:rPr>
              <a:t>сь</a:t>
            </a:r>
            <a:r>
              <a:rPr lang="ru-RU" sz="4800" dirty="0">
                <a:latin typeface="Comic Sans MS" pitchFamily="66" charset="0"/>
              </a:rPr>
              <a:t> </a:t>
            </a:r>
            <a:r>
              <a:rPr lang="ru-RU" sz="4800" dirty="0">
                <a:solidFill>
                  <a:srgbClr val="C00000"/>
                </a:solidFill>
                <a:latin typeface="Comic Sans MS" pitchFamily="66" charset="0"/>
              </a:rPr>
              <a:t>игр</a:t>
            </a:r>
            <a:r>
              <a:rPr lang="ru-RU" sz="4800" dirty="0">
                <a:solidFill>
                  <a:srgbClr val="92D050"/>
                </a:solidFill>
                <a:latin typeface="Comic Sans MS" pitchFamily="66" charset="0"/>
              </a:rPr>
              <a:t>аем</a:t>
            </a:r>
            <a:r>
              <a:rPr lang="ru-RU" sz="4800" dirty="0">
                <a:solidFill>
                  <a:srgbClr val="C00000"/>
                </a:solidFill>
                <a:latin typeface="Comic Sans MS" pitchFamily="66" charset="0"/>
              </a:rPr>
              <a:t>,</a:t>
            </a:r>
            <a:r>
              <a:rPr lang="ru-RU" sz="4800" dirty="0">
                <a:latin typeface="Comic Sans MS" pitchFamily="66" charset="0"/>
              </a:rPr>
              <a:t> </a:t>
            </a:r>
            <a:r>
              <a:rPr lang="ru-RU" sz="4800" dirty="0">
                <a:solidFill>
                  <a:srgbClr val="0070C0"/>
                </a:solidFill>
                <a:latin typeface="Comic Sans MS" pitchFamily="66" charset="0"/>
              </a:rPr>
              <a:t>зани</a:t>
            </a:r>
            <a:r>
              <a:rPr lang="ru-RU" sz="4800" dirty="0">
                <a:solidFill>
                  <a:srgbClr val="FF00FF"/>
                </a:solidFill>
                <a:latin typeface="Comic Sans MS" pitchFamily="66" charset="0"/>
              </a:rPr>
              <a:t>мае</a:t>
            </a:r>
            <a:r>
              <a:rPr lang="ru-RU" sz="4800" dirty="0">
                <a:solidFill>
                  <a:srgbClr val="66FFFF"/>
                </a:solidFill>
                <a:latin typeface="Comic Sans MS" pitchFamily="66" charset="0"/>
              </a:rPr>
              <a:t>м</a:t>
            </a:r>
            <a:r>
              <a:rPr lang="ru-RU" sz="4800" dirty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с</a:t>
            </a:r>
            <a:r>
              <a:rPr lang="ru-RU" sz="4800" dirty="0">
                <a:solidFill>
                  <a:srgbClr val="66FFFF"/>
                </a:solidFill>
                <a:latin typeface="Comic Sans MS" pitchFamily="66" charset="0"/>
              </a:rPr>
              <a:t>я</a:t>
            </a:r>
            <a:r>
              <a:rPr lang="ru-RU" sz="4800" dirty="0">
                <a:solidFill>
                  <a:srgbClr val="C00000"/>
                </a:solidFill>
                <a:latin typeface="Comic Sans MS" pitchFamily="66" charset="0"/>
              </a:rPr>
              <a:t>,</a:t>
            </a:r>
            <a:r>
              <a:rPr lang="ru-RU" sz="4800" dirty="0">
                <a:latin typeface="Comic Sans MS" pitchFamily="66" charset="0"/>
              </a:rPr>
              <a:t> </a:t>
            </a:r>
            <a:r>
              <a:rPr lang="ru-RU" sz="4800" dirty="0">
                <a:solidFill>
                  <a:srgbClr val="FF0000"/>
                </a:solidFill>
                <a:latin typeface="Comic Sans MS" pitchFamily="66" charset="0"/>
              </a:rPr>
              <a:t>отд</a:t>
            </a:r>
            <a:r>
              <a:rPr lang="ru-RU" sz="4800" dirty="0">
                <a:solidFill>
                  <a:srgbClr val="7030A0"/>
                </a:solidFill>
                <a:latin typeface="Comic Sans MS" pitchFamily="66" charset="0"/>
              </a:rPr>
              <a:t>ых</a:t>
            </a:r>
            <a:r>
              <a:rPr lang="ru-RU" sz="4800" dirty="0">
                <a:solidFill>
                  <a:srgbClr val="FFC000"/>
                </a:solidFill>
                <a:latin typeface="Comic Sans MS" pitchFamily="66" charset="0"/>
              </a:rPr>
              <a:t>ае</a:t>
            </a:r>
            <a:r>
              <a:rPr lang="ru-RU" sz="4800" dirty="0">
                <a:solidFill>
                  <a:srgbClr val="00B050"/>
                </a:solidFill>
                <a:latin typeface="Comic Sans MS" pitchFamily="66" charset="0"/>
              </a:rPr>
              <a:t>м</a:t>
            </a:r>
            <a:r>
              <a:rPr lang="ru-RU" dirty="0">
                <a:solidFill>
                  <a:srgbClr val="00B050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3049227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260648"/>
            <a:ext cx="6552728" cy="1143000"/>
          </a:xfrm>
        </p:spPr>
        <p:txBody>
          <a:bodyPr/>
          <a:lstStyle/>
          <a:p>
            <a:endParaRPr lang="ru-RU"/>
          </a:p>
        </p:txBody>
      </p:sp>
      <p:pic>
        <p:nvPicPr>
          <p:cNvPr id="3" name="Picture 2" descr="Рис14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1368152" cy="1080120"/>
          </a:xfrm>
          <a:prstGeom prst="rect">
            <a:avLst/>
          </a:prstGeom>
          <a:noFill/>
          <a:ln w="25400">
            <a:solidFill>
              <a:srgbClr val="3399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844824"/>
            <a:ext cx="3168352" cy="47525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461817"/>
            <a:ext cx="4644516" cy="2759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8138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1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260648"/>
            <a:ext cx="6480720" cy="1143000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C00000"/>
                </a:solidFill>
                <a:latin typeface="Comic Sans MS" pitchFamily="66" charset="0"/>
              </a:rPr>
              <a:t>В спальных комнатах все выдержано в спокойных, светлых тонах, чтобы сделать детский сон глубоким и  комфортным</a:t>
            </a:r>
            <a:endParaRPr lang="ru-RU" sz="18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3" name="Picture 2" descr="Рис14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1368152" cy="1080120"/>
          </a:xfrm>
          <a:prstGeom prst="rect">
            <a:avLst/>
          </a:prstGeom>
          <a:noFill/>
          <a:ln w="25400">
            <a:solidFill>
              <a:srgbClr val="3399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628800"/>
            <a:ext cx="3024336" cy="422108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620" y="2060848"/>
            <a:ext cx="5023464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1935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9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260648"/>
            <a:ext cx="6336704" cy="1143000"/>
          </a:xfrm>
        </p:spPr>
        <p:txBody>
          <a:bodyPr/>
          <a:lstStyle/>
          <a:p>
            <a:endParaRPr lang="ru-RU"/>
          </a:p>
        </p:txBody>
      </p:sp>
      <p:pic>
        <p:nvPicPr>
          <p:cNvPr id="3" name="Picture 2" descr="Рис14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1368152" cy="1080120"/>
          </a:xfrm>
          <a:prstGeom prst="rect">
            <a:avLst/>
          </a:prstGeom>
          <a:noFill/>
          <a:ln w="25400">
            <a:solidFill>
              <a:srgbClr val="3399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07" y="2357913"/>
            <a:ext cx="4254269" cy="283617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149080"/>
            <a:ext cx="4119649" cy="248488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467644"/>
            <a:ext cx="3799328" cy="2532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3760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2636912"/>
            <a:ext cx="6552728" cy="1512168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C00000"/>
                </a:solidFill>
                <a:latin typeface="Comic Sans MS" pitchFamily="66" charset="0"/>
              </a:rPr>
              <a:t>Добро пожаловать!</a:t>
            </a:r>
            <a:endParaRPr lang="ru-RU" sz="54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3" name="Picture 2" descr="Рис14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1368152" cy="1080120"/>
          </a:xfrm>
          <a:prstGeom prst="rect">
            <a:avLst/>
          </a:prstGeom>
          <a:noFill/>
          <a:ln w="25400">
            <a:solidFill>
              <a:srgbClr val="3399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7712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71292" y="260648"/>
            <a:ext cx="6349180" cy="114300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Comic Sans MS" pitchFamily="66" charset="0"/>
              </a:rPr>
              <a:t>Каждая возрастная группа начинается с раздевальной комнаты…</a:t>
            </a:r>
            <a:endParaRPr lang="ru-RU" sz="20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3" name="Picture 2" descr="Рис14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1873618" cy="1512168"/>
          </a:xfrm>
          <a:prstGeom prst="rect">
            <a:avLst/>
          </a:prstGeom>
          <a:noFill/>
          <a:ln w="25400">
            <a:solidFill>
              <a:srgbClr val="3399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268760"/>
            <a:ext cx="3995152" cy="220824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654880"/>
            <a:ext cx="3943344" cy="262889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060848"/>
            <a:ext cx="3057804" cy="407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900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260648"/>
            <a:ext cx="6336704" cy="1143000"/>
          </a:xfrm>
        </p:spPr>
        <p:txBody>
          <a:bodyPr/>
          <a:lstStyle/>
          <a:p>
            <a:endParaRPr lang="ru-RU"/>
          </a:p>
        </p:txBody>
      </p:sp>
      <p:pic>
        <p:nvPicPr>
          <p:cNvPr id="3" name="Picture 2" descr="Рис14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1656184" cy="1296144"/>
          </a:xfrm>
          <a:prstGeom prst="rect">
            <a:avLst/>
          </a:prstGeom>
          <a:noFill/>
          <a:ln w="25400">
            <a:solidFill>
              <a:srgbClr val="3399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76805"/>
            <a:ext cx="3816424" cy="254428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191052"/>
            <a:ext cx="4375392" cy="29169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4221088"/>
            <a:ext cx="4231376" cy="234086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54" y="4293096"/>
            <a:ext cx="3116355" cy="2390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41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260648"/>
            <a:ext cx="6552728" cy="1143000"/>
          </a:xfrm>
        </p:spPr>
        <p:txBody>
          <a:bodyPr>
            <a:normAutofit fontScale="90000"/>
          </a:bodyPr>
          <a:lstStyle/>
          <a:p>
            <a:r>
              <a:rPr lang="ru-RU" sz="1800" dirty="0" smtClean="0">
                <a:solidFill>
                  <a:srgbClr val="C00000"/>
                </a:solidFill>
                <a:latin typeface="Comic Sans MS" pitchFamily="66" charset="0"/>
              </a:rPr>
              <a:t>В групповых комнатах для каждого возраста находятся игровые зоны, различный дидактический материал для </a:t>
            </a:r>
            <a:r>
              <a:rPr lang="ru-RU" sz="1800" dirty="0">
                <a:solidFill>
                  <a:srgbClr val="C00000"/>
                </a:solidFill>
                <a:latin typeface="Comic Sans MS" pitchFamily="66" charset="0"/>
              </a:rPr>
              <a:t>х</a:t>
            </a:r>
            <a:r>
              <a:rPr lang="ru-RU" sz="1800" dirty="0" smtClean="0">
                <a:solidFill>
                  <a:srgbClr val="C00000"/>
                </a:solidFill>
                <a:latin typeface="Comic Sans MS" pitchFamily="66" charset="0"/>
              </a:rPr>
              <a:t>удожественно-эстетического , физического, познавательного развития воспитанников, уголки природы, книги и т д., в соответствии с требованиями реализуемой программы в ДОУ</a:t>
            </a:r>
            <a:endParaRPr lang="ru-RU" sz="18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3" name="Picture 2" descr="Рис14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1440160" cy="1080120"/>
          </a:xfrm>
          <a:prstGeom prst="rect">
            <a:avLst/>
          </a:prstGeom>
          <a:noFill/>
          <a:ln w="25400">
            <a:solidFill>
              <a:srgbClr val="3399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92" y="2060848"/>
            <a:ext cx="4464496" cy="32568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020066"/>
            <a:ext cx="3600400" cy="25952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140" y="1484784"/>
            <a:ext cx="3727320" cy="248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108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9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260648"/>
            <a:ext cx="6552728" cy="1143000"/>
          </a:xfrm>
        </p:spPr>
        <p:txBody>
          <a:bodyPr/>
          <a:lstStyle/>
          <a:p>
            <a:endParaRPr lang="ru-RU"/>
          </a:p>
        </p:txBody>
      </p:sp>
      <p:pic>
        <p:nvPicPr>
          <p:cNvPr id="3" name="Picture 2" descr="Рис14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1512168" cy="1152128"/>
          </a:xfrm>
          <a:prstGeom prst="rect">
            <a:avLst/>
          </a:prstGeom>
          <a:noFill/>
          <a:ln w="25400">
            <a:solidFill>
              <a:srgbClr val="3399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926" y="1585435"/>
            <a:ext cx="3943344" cy="24128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12776"/>
            <a:ext cx="4108467" cy="243917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997" y="4059826"/>
            <a:ext cx="3861201" cy="257413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48" y="3998307"/>
            <a:ext cx="3953479" cy="263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677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260648"/>
            <a:ext cx="6336704" cy="1143000"/>
          </a:xfrm>
        </p:spPr>
        <p:txBody>
          <a:bodyPr/>
          <a:lstStyle/>
          <a:p>
            <a:endParaRPr lang="ru-RU"/>
          </a:p>
        </p:txBody>
      </p:sp>
      <p:pic>
        <p:nvPicPr>
          <p:cNvPr id="3" name="Picture 2" descr="Рис14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1296144" cy="1080120"/>
          </a:xfrm>
          <a:prstGeom prst="rect">
            <a:avLst/>
          </a:prstGeom>
          <a:noFill/>
          <a:ln w="25400">
            <a:solidFill>
              <a:srgbClr val="3399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00" y="1577384"/>
            <a:ext cx="4519408" cy="408386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349" y="4157598"/>
            <a:ext cx="4015352" cy="267690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943" y="1435958"/>
            <a:ext cx="3959757" cy="2659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422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260648"/>
            <a:ext cx="6696744" cy="1143000"/>
          </a:xfrm>
        </p:spPr>
        <p:txBody>
          <a:bodyPr/>
          <a:lstStyle/>
          <a:p>
            <a:endParaRPr lang="ru-RU"/>
          </a:p>
        </p:txBody>
      </p:sp>
      <p:pic>
        <p:nvPicPr>
          <p:cNvPr id="3" name="Picture 2" descr="Рис14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1368152" cy="1080120"/>
          </a:xfrm>
          <a:prstGeom prst="rect">
            <a:avLst/>
          </a:prstGeom>
          <a:noFill/>
          <a:ln w="25400">
            <a:solidFill>
              <a:srgbClr val="3399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005064"/>
            <a:ext cx="3851176" cy="25674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541" y="1354178"/>
            <a:ext cx="3779168" cy="251944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44824"/>
            <a:ext cx="2952328" cy="4032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393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260648"/>
            <a:ext cx="6264696" cy="1143000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C00000"/>
                </a:solidFill>
                <a:latin typeface="Comic Sans MS" pitchFamily="66" charset="0"/>
              </a:rPr>
              <a:t>В туалетных комнатах , умывальных все функционирует в соответствии с возрастом детей и требованиями </a:t>
            </a:r>
            <a:r>
              <a:rPr lang="ru-RU" sz="1800" dirty="0" err="1" smtClean="0">
                <a:solidFill>
                  <a:srgbClr val="C00000"/>
                </a:solidFill>
                <a:latin typeface="Comic Sans MS" pitchFamily="66" charset="0"/>
              </a:rPr>
              <a:t>СаНПиН</a:t>
            </a:r>
            <a:endParaRPr lang="ru-RU" sz="18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3" name="Picture 2" descr="Рис14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1368152" cy="1080120"/>
          </a:xfrm>
          <a:prstGeom prst="rect">
            <a:avLst/>
          </a:prstGeom>
          <a:noFill/>
          <a:ln w="25400">
            <a:solidFill>
              <a:srgbClr val="3399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78496"/>
            <a:ext cx="2814059" cy="42210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527" y="1377153"/>
            <a:ext cx="3672408" cy="256211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077072"/>
            <a:ext cx="3993897" cy="2662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757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260648"/>
            <a:ext cx="6552728" cy="1143000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C00000"/>
                </a:solidFill>
                <a:latin typeface="Comic Sans MS" pitchFamily="66" charset="0"/>
              </a:rPr>
              <a:t>Здесь есть все для формирования культурно-гигиенических навыков дошкольника</a:t>
            </a:r>
            <a:endParaRPr lang="ru-RU" sz="18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3" name="Picture 2" descr="Рис14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1368152" cy="1080120"/>
          </a:xfrm>
          <a:prstGeom prst="rect">
            <a:avLst/>
          </a:prstGeom>
          <a:noFill/>
          <a:ln w="25400">
            <a:solidFill>
              <a:srgbClr val="3399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417" y="1700808"/>
            <a:ext cx="3294112" cy="49411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45" y="1538269"/>
            <a:ext cx="4339271" cy="249796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171392"/>
            <a:ext cx="3636404" cy="2424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58183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112</Words>
  <Application>Microsoft Office PowerPoint</Application>
  <PresentationFormat>Экран (4:3)</PresentationFormat>
  <Paragraphs>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Муниципальное бюджетное дошкольное образовательное учреждение детский сад  № 145 города Пензы «Радуга»</vt:lpstr>
      <vt:lpstr>Каждая возрастная группа начинается с раздевальной комнаты…</vt:lpstr>
      <vt:lpstr>Презентация PowerPoint</vt:lpstr>
      <vt:lpstr>В групповых комнатах для каждого возраста находятся игровые зоны, различный дидактический материал для художественно-эстетического , физического, познавательного развития воспитанников, уголки природы, книги и т д., в соответствии с требованиями реализуемой программы в ДОУ</vt:lpstr>
      <vt:lpstr>Презентация PowerPoint</vt:lpstr>
      <vt:lpstr>Презентация PowerPoint</vt:lpstr>
      <vt:lpstr>Презентация PowerPoint</vt:lpstr>
      <vt:lpstr>В туалетных комнатах , умывальных все функционирует в соответствии с возрастом детей и требованиями СаНПиН</vt:lpstr>
      <vt:lpstr>Здесь есть все для формирования культурно-гигиенических навыков дошкольника</vt:lpstr>
      <vt:lpstr>Презентация PowerPoint</vt:lpstr>
      <vt:lpstr>В спальных комнатах все выдержано в спокойных, светлых тонах, чтобы сделать детский сон глубоким и  комфортным</vt:lpstr>
      <vt:lpstr>Презентация PowerPoint</vt:lpstr>
      <vt:lpstr>Добро пожаловать!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детский сад  № 145 города Пензы «Радуга»</dc:title>
  <dc:creator>geronimo</dc:creator>
  <cp:lastModifiedBy>geronimo</cp:lastModifiedBy>
  <cp:revision>12</cp:revision>
  <dcterms:created xsi:type="dcterms:W3CDTF">2019-03-30T11:47:47Z</dcterms:created>
  <dcterms:modified xsi:type="dcterms:W3CDTF">2019-03-30T15:30:56Z</dcterms:modified>
</cp:coreProperties>
</file>